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F9RtjJrLs.mp4" Type="http://schemas.openxmlformats.org/officeDocument/2006/relationships/video"/><Relationship Id="rId4" Target="../media/VAF9RtjJrLs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F9Q9hTUfM.mp4" Type="http://schemas.openxmlformats.org/officeDocument/2006/relationships/video"/><Relationship Id="rId4" Target="../media/VAF9Q9hTUfM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F9RIs7G1o.mp4" Type="http://schemas.openxmlformats.org/officeDocument/2006/relationships/video"/><Relationship Id="rId4" Target="../media/VAF9RIs7G1o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F9RQdOPa4.mp4" Type="http://schemas.openxmlformats.org/officeDocument/2006/relationships/video"/><Relationship Id="rId4" Target="../media/VAF9RQdOPa4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F9RfNCCQQ.mp4" Type="http://schemas.openxmlformats.org/officeDocument/2006/relationships/video"/><Relationship Id="rId4" Target="../media/VAF9RfNCCQQ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F9RrDFcYk.mp4" Type="http://schemas.openxmlformats.org/officeDocument/2006/relationships/video"/><Relationship Id="rId4" Target="../media/VAF9RrDFcYk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F9RiwR84g.mp4" Type="http://schemas.openxmlformats.org/officeDocument/2006/relationships/video"/><Relationship Id="rId4" Target="../media/VAF9RiwR84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3423" y="5817908"/>
            <a:ext cx="8285877" cy="6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7"/>
              </a:lnSpc>
            </a:pPr>
            <a:r>
              <a:rPr lang="en-US" sz="3605">
                <a:solidFill>
                  <a:srgbClr val="795641"/>
                </a:solidFill>
                <a:latin typeface="Poppins"/>
              </a:rPr>
              <a:t>Hecho por Víctor García Murillo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01495"/>
            <a:ext cx="7234277" cy="2215967"/>
            <a:chOff x="0" y="0"/>
            <a:chExt cx="3268644" cy="1001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8644" cy="1001234"/>
            </a:xfrm>
            <a:custGeom>
              <a:avLst/>
              <a:gdLst/>
              <a:ahLst/>
              <a:cxnLst/>
              <a:rect r="r" b="b" t="t" l="l"/>
              <a:pathLst>
                <a:path h="1001234" w="3268644">
                  <a:moveTo>
                    <a:pt x="0" y="0"/>
                  </a:moveTo>
                  <a:lnTo>
                    <a:pt x="3268644" y="0"/>
                  </a:lnTo>
                  <a:lnTo>
                    <a:pt x="3268644" y="1001234"/>
                  </a:lnTo>
                  <a:lnTo>
                    <a:pt x="0" y="1001234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6469538"/>
            <a:ext cx="7234277" cy="2215967"/>
            <a:chOff x="0" y="0"/>
            <a:chExt cx="3268644" cy="10012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68644" cy="1001234"/>
            </a:xfrm>
            <a:custGeom>
              <a:avLst/>
              <a:gdLst/>
              <a:ahLst/>
              <a:cxnLst/>
              <a:rect r="r" b="b" t="t" l="l"/>
              <a:pathLst>
                <a:path h="1001234" w="3268644">
                  <a:moveTo>
                    <a:pt x="0" y="0"/>
                  </a:moveTo>
                  <a:lnTo>
                    <a:pt x="3268644" y="0"/>
                  </a:lnTo>
                  <a:lnTo>
                    <a:pt x="3268644" y="1001234"/>
                  </a:lnTo>
                  <a:lnTo>
                    <a:pt x="0" y="1001234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0204" y="1915231"/>
            <a:ext cx="6591269" cy="6456538"/>
            <a:chOff x="0" y="0"/>
            <a:chExt cx="8788358" cy="860871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1022" r="0" b="1022"/>
            <a:stretch>
              <a:fillRect/>
            </a:stretch>
          </p:blipFill>
          <p:spPr>
            <a:xfrm flipH="false" flipV="false">
              <a:off x="0" y="0"/>
              <a:ext cx="8788358" cy="860871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973423" y="3472997"/>
            <a:ext cx="8423124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ERP DE CACAOLAT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SITIO WEB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22901" y="5395841"/>
            <a:ext cx="2662907" cy="3024018"/>
            <a:chOff x="0" y="0"/>
            <a:chExt cx="1913890" cy="2173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2173429"/>
            </a:xfrm>
            <a:custGeom>
              <a:avLst/>
              <a:gdLst/>
              <a:ahLst/>
              <a:cxnLst/>
              <a:rect r="r" b="b" t="t" l="l"/>
              <a:pathLst>
                <a:path h="2173429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173429"/>
                  </a:lnTo>
                  <a:lnTo>
                    <a:pt x="0" y="2173429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500569" y="1977484"/>
            <a:ext cx="2662907" cy="3024018"/>
            <a:chOff x="0" y="0"/>
            <a:chExt cx="1913890" cy="21734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2173429"/>
            </a:xfrm>
            <a:custGeom>
              <a:avLst/>
              <a:gdLst/>
              <a:ahLst/>
              <a:cxnLst/>
              <a:rect r="r" b="b" t="t" l="l"/>
              <a:pathLst>
                <a:path h="2173429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173429"/>
                  </a:lnTo>
                  <a:lnTo>
                    <a:pt x="0" y="2173429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2267091"/>
            <a:ext cx="7752601" cy="5752818"/>
            <a:chOff x="0" y="0"/>
            <a:chExt cx="10336801" cy="767042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147" r="0" b="147"/>
            <a:stretch>
              <a:fillRect/>
            </a:stretch>
          </p:blipFill>
          <p:spPr>
            <a:xfrm flipH="false" flipV="false">
              <a:off x="0" y="0"/>
              <a:ext cx="10336801" cy="767042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76685" y="4102692"/>
            <a:ext cx="718899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6"/>
              </a:lnSpc>
            </a:pPr>
            <a:r>
              <a:rPr lang="en-US" sz="5797">
                <a:solidFill>
                  <a:srgbClr val="795641"/>
                </a:solidFill>
                <a:latin typeface="Montserrat Ultra-Bold"/>
              </a:rPr>
              <a:t>GRACIAS POR SU ATENCIÓN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685" y="6982869"/>
            <a:ext cx="6985289" cy="4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4"/>
              </a:lnSpc>
            </a:pPr>
            <a:r>
              <a:rPr lang="en-US" sz="2596">
                <a:solidFill>
                  <a:srgbClr val="795641"/>
                </a:solidFill>
                <a:latin typeface="Poppins"/>
              </a:rPr>
              <a:t>Víctor García Murillo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6118" y="-276547"/>
            <a:ext cx="8251941" cy="10840094"/>
            <a:chOff x="0" y="0"/>
            <a:chExt cx="3728452" cy="4897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8452" cy="4897849"/>
            </a:xfrm>
            <a:custGeom>
              <a:avLst/>
              <a:gdLst/>
              <a:ahLst/>
              <a:cxnLst/>
              <a:rect r="r" b="b" t="t" l="l"/>
              <a:pathLst>
                <a:path h="4897849" w="3728452">
                  <a:moveTo>
                    <a:pt x="0" y="0"/>
                  </a:moveTo>
                  <a:lnTo>
                    <a:pt x="3728452" y="0"/>
                  </a:lnTo>
                  <a:lnTo>
                    <a:pt x="3728452" y="4897849"/>
                  </a:lnTo>
                  <a:lnTo>
                    <a:pt x="0" y="4897849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793595" y="3907053"/>
            <a:ext cx="4137603" cy="3796868"/>
            <a:chOff x="0" y="0"/>
            <a:chExt cx="6919828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19828" cy="6349975"/>
            </a:xfrm>
            <a:custGeom>
              <a:avLst/>
              <a:gdLst/>
              <a:ahLst/>
              <a:cxnLst/>
              <a:rect r="r" b="b" t="t" l="l"/>
              <a:pathLst>
                <a:path h="6349975" w="6919828">
                  <a:moveTo>
                    <a:pt x="6919828" y="3175025"/>
                  </a:moveTo>
                  <a:cubicBezTo>
                    <a:pt x="6919828" y="4928451"/>
                    <a:pt x="5370742" y="6349975"/>
                    <a:pt x="3459914" y="6349975"/>
                  </a:cubicBezTo>
                  <a:cubicBezTo>
                    <a:pt x="1549059" y="6349975"/>
                    <a:pt x="0" y="4928451"/>
                    <a:pt x="0" y="3175025"/>
                  </a:cubicBezTo>
                  <a:cubicBezTo>
                    <a:pt x="0" y="1421511"/>
                    <a:pt x="1549059" y="0"/>
                    <a:pt x="3459914" y="0"/>
                  </a:cubicBezTo>
                  <a:cubicBezTo>
                    <a:pt x="5370769" y="0"/>
                    <a:pt x="6919828" y="1421511"/>
                    <a:pt x="6919828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0" t="0" r="-9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93251" y="1009650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3251" y="2105025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inventario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7575" y="2014538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3251" y="3200400"/>
            <a:ext cx="49175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compra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37575" y="3109913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3251" y="4295775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empleados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7575" y="4205288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3251" y="5391150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ventas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7575" y="5300663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7575" y="919163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481513"/>
            <a:ext cx="6197418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80"/>
              </a:lnSpc>
            </a:pPr>
            <a:r>
              <a:rPr lang="en-US" sz="8733">
                <a:solidFill>
                  <a:srgbClr val="795641"/>
                </a:solidFill>
                <a:latin typeface="Montserrat Ultra-Bold"/>
              </a:rPr>
              <a:t>ÍNDICE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3251" y="6486525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 fabricación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7575" y="6396038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3251" y="7581900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eventos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7575" y="7491412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3251" y="8677275"/>
            <a:ext cx="47669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1E1C8"/>
                </a:solidFill>
                <a:latin typeface="Poppins"/>
              </a:rPr>
              <a:t>Módulo de sitio web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7575" y="8586787"/>
            <a:ext cx="11731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F1E1C8"/>
                </a:solidFill>
                <a:latin typeface="Poppins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3377" y="2859796"/>
            <a:ext cx="5024721" cy="6355924"/>
            <a:chOff x="0" y="0"/>
            <a:chExt cx="3559752" cy="4502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59752" cy="4502840"/>
            </a:xfrm>
            <a:custGeom>
              <a:avLst/>
              <a:gdLst/>
              <a:ahLst/>
              <a:cxnLst/>
              <a:rect r="r" b="b" t="t" l="l"/>
              <a:pathLst>
                <a:path h="4502840" w="3559752">
                  <a:moveTo>
                    <a:pt x="0" y="0"/>
                  </a:moveTo>
                  <a:lnTo>
                    <a:pt x="3559752" y="0"/>
                  </a:lnTo>
                  <a:lnTo>
                    <a:pt x="3559752" y="4502840"/>
                  </a:lnTo>
                  <a:lnTo>
                    <a:pt x="0" y="450284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00112" y="820822"/>
            <a:ext cx="5559188" cy="8120344"/>
            <a:chOff x="0" y="0"/>
            <a:chExt cx="434721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4721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4721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2"/>
              <a:stretch>
                <a:fillRect l="-8428" t="0" r="-842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09288"/>
            <a:ext cx="6225914" cy="65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7"/>
              </a:lnSpc>
            </a:pPr>
            <a:r>
              <a:rPr lang="en-US" sz="3605">
                <a:solidFill>
                  <a:srgbClr val="795641"/>
                </a:solidFill>
                <a:latin typeface="Poppins"/>
              </a:rPr>
              <a:t>Cacaolat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03817"/>
            <a:ext cx="5794039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795641"/>
                </a:solidFill>
                <a:latin typeface="Poppins"/>
              </a:rPr>
              <a:t>Cacaolat es una empresa española que fabrica batidos de chocolate.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795641"/>
                </a:solidFill>
                <a:latin typeface="Poppins"/>
              </a:rPr>
              <a:t>Los vende a supermercados y cafeterías.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795641"/>
                </a:solidFill>
                <a:latin typeface="Poppins"/>
              </a:rPr>
              <a:t>También hacen visitas guiadas a la fábrica únicamente para escuelas.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69209"/>
            <a:ext cx="888614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INVENTARIO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COMPRA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EMPLEADOS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VENTAS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FABRICACIÓN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1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8191" y="447675"/>
            <a:ext cx="140316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7639">
                <a:solidFill>
                  <a:srgbClr val="795641"/>
                </a:solidFill>
                <a:latin typeface="Montserrat Ultra-Bold"/>
              </a:rPr>
              <a:t>EVENTOS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96494" y="1609725"/>
            <a:ext cx="2662907" cy="2662907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28599" y="1609725"/>
            <a:ext cx="2662907" cy="2662907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5641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74" r="0" b="1774"/>
          <a:stretch>
            <a:fillRect/>
          </a:stretch>
        </p:blipFill>
        <p:spPr>
          <a:xfrm flipH="false" flipV="false" rot="0">
            <a:off x="2420103" y="1962350"/>
            <a:ext cx="13447794" cy="729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DAF7LPLhLOg</dc:identifier>
  <dcterms:modified xsi:type="dcterms:W3CDTF">2011-08-01T06:04:30Z</dcterms:modified>
  <cp:revision>1</cp:revision>
  <dc:title>ERP de Cacaolat</dc:title>
</cp:coreProperties>
</file>